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24"/>
  </p:notesMasterIdLst>
  <p:sldIdLst>
    <p:sldId id="256" r:id="rId2"/>
    <p:sldId id="258" r:id="rId3"/>
    <p:sldId id="260" r:id="rId4"/>
    <p:sldId id="259" r:id="rId5"/>
    <p:sldId id="261" r:id="rId6"/>
    <p:sldId id="297" r:id="rId7"/>
    <p:sldId id="262" r:id="rId8"/>
    <p:sldId id="299" r:id="rId9"/>
    <p:sldId id="263" r:id="rId10"/>
    <p:sldId id="298" r:id="rId11"/>
    <p:sldId id="264" r:id="rId12"/>
    <p:sldId id="300" r:id="rId13"/>
    <p:sldId id="301" r:id="rId14"/>
    <p:sldId id="302" r:id="rId15"/>
    <p:sldId id="305" r:id="rId16"/>
    <p:sldId id="303" r:id="rId17"/>
    <p:sldId id="304" r:id="rId18"/>
    <p:sldId id="306" r:id="rId19"/>
    <p:sldId id="307" r:id="rId20"/>
    <p:sldId id="308" r:id="rId21"/>
    <p:sldId id="309" r:id="rId22"/>
    <p:sldId id="311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835372-5256-45BF-B8B1-FB08AFD3E65A}">
  <a:tblStyle styleId="{F9835372-5256-45BF-B8B1-FB08AFD3E6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C916D8-6AEE-42A4-939E-29DC05A9644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6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530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09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39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811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002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024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893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592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7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369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044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225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936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974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27225" y="1285738"/>
            <a:ext cx="7089600" cy="20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07675" y="3381963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44679" y="295404"/>
            <a:ext cx="737099" cy="737123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oogle Shape;13;p2"/>
          <p:cNvGrpSpPr/>
          <p:nvPr/>
        </p:nvGrpSpPr>
        <p:grpSpPr>
          <a:xfrm flipH="1">
            <a:off x="8276906" y="3948480"/>
            <a:ext cx="307738" cy="958573"/>
            <a:chOff x="2790331" y="3433650"/>
            <a:chExt cx="584275" cy="1819960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15" name="Google Shape;15;p2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" name="Google Shape;38;p2"/>
          <p:cNvSpPr/>
          <p:nvPr/>
        </p:nvSpPr>
        <p:spPr>
          <a:xfrm>
            <a:off x="586640" y="385777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4445415" y="41292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6"/>
          <p:cNvSpPr txBox="1">
            <a:spLocks noGrp="1"/>
          </p:cNvSpPr>
          <p:nvPr>
            <p:ph type="subTitle" idx="1"/>
          </p:nvPr>
        </p:nvSpPr>
        <p:spPr>
          <a:xfrm>
            <a:off x="1707075" y="1825100"/>
            <a:ext cx="27282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6"/>
          <p:cNvSpPr txBox="1">
            <a:spLocks noGrp="1"/>
          </p:cNvSpPr>
          <p:nvPr>
            <p:ph type="subTitle" idx="2"/>
          </p:nvPr>
        </p:nvSpPr>
        <p:spPr>
          <a:xfrm>
            <a:off x="5652755" y="1825100"/>
            <a:ext cx="27282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3"/>
          </p:nvPr>
        </p:nvSpPr>
        <p:spPr>
          <a:xfrm>
            <a:off x="1707075" y="3485675"/>
            <a:ext cx="27282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6"/>
          <p:cNvSpPr txBox="1">
            <a:spLocks noGrp="1"/>
          </p:cNvSpPr>
          <p:nvPr>
            <p:ph type="subTitle" idx="4"/>
          </p:nvPr>
        </p:nvSpPr>
        <p:spPr>
          <a:xfrm>
            <a:off x="5652755" y="3485675"/>
            <a:ext cx="27282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6"/>
          <p:cNvSpPr txBox="1">
            <a:spLocks noGrp="1"/>
          </p:cNvSpPr>
          <p:nvPr>
            <p:ph type="subTitle" idx="5"/>
          </p:nvPr>
        </p:nvSpPr>
        <p:spPr>
          <a:xfrm>
            <a:off x="1707075" y="1455550"/>
            <a:ext cx="272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6"/>
          </p:nvPr>
        </p:nvSpPr>
        <p:spPr>
          <a:xfrm>
            <a:off x="1707075" y="3116200"/>
            <a:ext cx="272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7"/>
          </p:nvPr>
        </p:nvSpPr>
        <p:spPr>
          <a:xfrm>
            <a:off x="5652729" y="1455550"/>
            <a:ext cx="272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subTitle" idx="8"/>
          </p:nvPr>
        </p:nvSpPr>
        <p:spPr>
          <a:xfrm>
            <a:off x="5652729" y="3116200"/>
            <a:ext cx="272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292" name="Google Shape;292;p16"/>
          <p:cNvSpPr/>
          <p:nvPr/>
        </p:nvSpPr>
        <p:spPr>
          <a:xfrm>
            <a:off x="236465" y="304604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6"/>
          <p:cNvSpPr/>
          <p:nvPr/>
        </p:nvSpPr>
        <p:spPr>
          <a:xfrm>
            <a:off x="8641640" y="24497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6"/>
          <p:cNvSpPr/>
          <p:nvPr/>
        </p:nvSpPr>
        <p:spPr>
          <a:xfrm>
            <a:off x="5091521" y="4816379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16"/>
          <p:cNvGrpSpPr/>
          <p:nvPr/>
        </p:nvGrpSpPr>
        <p:grpSpPr>
          <a:xfrm rot="10800000" flipH="1">
            <a:off x="8689496" y="3443464"/>
            <a:ext cx="260411" cy="811156"/>
            <a:chOff x="2790331" y="3433650"/>
            <a:chExt cx="584275" cy="1819960"/>
          </a:xfrm>
        </p:grpSpPr>
        <p:grpSp>
          <p:nvGrpSpPr>
            <p:cNvPr id="296" name="Google Shape;296;p16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297" name="Google Shape;297;p16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" name="Google Shape;304;p16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305" name="Google Shape;305;p16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" name="Google Shape;312;p16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313" name="Google Shape;313;p16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0" name="Google Shape;320;p16"/>
          <p:cNvSpPr/>
          <p:nvPr/>
        </p:nvSpPr>
        <p:spPr>
          <a:xfrm>
            <a:off x="148826" y="4440575"/>
            <a:ext cx="571172" cy="571190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6"/>
          <p:cNvSpPr/>
          <p:nvPr/>
        </p:nvSpPr>
        <p:spPr>
          <a:xfrm>
            <a:off x="6178148" y="166387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6"/>
          <p:cNvSpPr/>
          <p:nvPr/>
        </p:nvSpPr>
        <p:spPr>
          <a:xfrm>
            <a:off x="216740" y="139935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solidFill>
          <a:schemeClr val="lt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1"/>
          </p:nvPr>
        </p:nvSpPr>
        <p:spPr>
          <a:xfrm>
            <a:off x="720000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2"/>
          </p:nvPr>
        </p:nvSpPr>
        <p:spPr>
          <a:xfrm>
            <a:off x="3578999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7"/>
          <p:cNvSpPr txBox="1">
            <a:spLocks noGrp="1"/>
          </p:cNvSpPr>
          <p:nvPr>
            <p:ph type="subTitle" idx="3"/>
          </p:nvPr>
        </p:nvSpPr>
        <p:spPr>
          <a:xfrm>
            <a:off x="720000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7"/>
          <p:cNvSpPr txBox="1">
            <a:spLocks noGrp="1"/>
          </p:cNvSpPr>
          <p:nvPr>
            <p:ph type="subTitle" idx="4"/>
          </p:nvPr>
        </p:nvSpPr>
        <p:spPr>
          <a:xfrm>
            <a:off x="3578999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7"/>
          <p:cNvSpPr txBox="1">
            <a:spLocks noGrp="1"/>
          </p:cNvSpPr>
          <p:nvPr>
            <p:ph type="subTitle" idx="5"/>
          </p:nvPr>
        </p:nvSpPr>
        <p:spPr>
          <a:xfrm>
            <a:off x="6437997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7"/>
          <p:cNvSpPr txBox="1">
            <a:spLocks noGrp="1"/>
          </p:cNvSpPr>
          <p:nvPr>
            <p:ph type="subTitle" idx="6"/>
          </p:nvPr>
        </p:nvSpPr>
        <p:spPr>
          <a:xfrm>
            <a:off x="6437997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7"/>
          <p:cNvSpPr txBox="1">
            <a:spLocks noGrp="1"/>
          </p:cNvSpPr>
          <p:nvPr>
            <p:ph type="subTitle" idx="7"/>
          </p:nvPr>
        </p:nvSpPr>
        <p:spPr>
          <a:xfrm>
            <a:off x="720000" y="133627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333" name="Google Shape;333;p17"/>
          <p:cNvSpPr txBox="1">
            <a:spLocks noGrp="1"/>
          </p:cNvSpPr>
          <p:nvPr>
            <p:ph type="subTitle" idx="8"/>
          </p:nvPr>
        </p:nvSpPr>
        <p:spPr>
          <a:xfrm>
            <a:off x="3578999" y="133627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334" name="Google Shape;334;p17"/>
          <p:cNvSpPr txBox="1">
            <a:spLocks noGrp="1"/>
          </p:cNvSpPr>
          <p:nvPr>
            <p:ph type="subTitle" idx="9"/>
          </p:nvPr>
        </p:nvSpPr>
        <p:spPr>
          <a:xfrm>
            <a:off x="6437997" y="133627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3"/>
          </p:nvPr>
        </p:nvSpPr>
        <p:spPr>
          <a:xfrm>
            <a:off x="720000" y="3063352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14"/>
          </p:nvPr>
        </p:nvSpPr>
        <p:spPr>
          <a:xfrm>
            <a:off x="3578999" y="3063352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15"/>
          </p:nvPr>
        </p:nvSpPr>
        <p:spPr>
          <a:xfrm>
            <a:off x="6437997" y="3063352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/>
          <p:nvPr/>
        </p:nvSpPr>
        <p:spPr>
          <a:xfrm>
            <a:off x="8743015" y="224484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7"/>
          <p:cNvSpPr/>
          <p:nvPr/>
        </p:nvSpPr>
        <p:spPr>
          <a:xfrm>
            <a:off x="5496190" y="12627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7"/>
          <p:cNvSpPr/>
          <p:nvPr/>
        </p:nvSpPr>
        <p:spPr>
          <a:xfrm>
            <a:off x="195321" y="2976579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7"/>
          <p:cNvSpPr/>
          <p:nvPr/>
        </p:nvSpPr>
        <p:spPr>
          <a:xfrm>
            <a:off x="3052448" y="4790437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17"/>
          <p:cNvGrpSpPr/>
          <p:nvPr/>
        </p:nvGrpSpPr>
        <p:grpSpPr>
          <a:xfrm rot="5400000" flipH="1">
            <a:off x="583021" y="-123050"/>
            <a:ext cx="260411" cy="811156"/>
            <a:chOff x="2790331" y="3433650"/>
            <a:chExt cx="584275" cy="1819960"/>
          </a:xfrm>
        </p:grpSpPr>
        <p:grpSp>
          <p:nvGrpSpPr>
            <p:cNvPr id="343" name="Google Shape;343;p17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344" name="Google Shape;344;p17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17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17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17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17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17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17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" name="Google Shape;351;p17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352" name="Google Shape;352;p17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17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17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17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17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17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17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17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360" name="Google Shape;360;p17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17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17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17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17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17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17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7" name="Google Shape;367;p17"/>
          <p:cNvSpPr/>
          <p:nvPr/>
        </p:nvSpPr>
        <p:spPr>
          <a:xfrm>
            <a:off x="8424001" y="4419400"/>
            <a:ext cx="571172" cy="571190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7"/>
          <p:cNvSpPr/>
          <p:nvPr/>
        </p:nvSpPr>
        <p:spPr>
          <a:xfrm>
            <a:off x="8491915" y="764660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5"/>
          <p:cNvSpPr/>
          <p:nvPr/>
        </p:nvSpPr>
        <p:spPr>
          <a:xfrm>
            <a:off x="8455963" y="3882850"/>
            <a:ext cx="571172" cy="571190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0" name="Google Shape;610;p25"/>
          <p:cNvGrpSpPr/>
          <p:nvPr/>
        </p:nvGrpSpPr>
        <p:grpSpPr>
          <a:xfrm flipH="1">
            <a:off x="229196" y="3581976"/>
            <a:ext cx="260411" cy="811156"/>
            <a:chOff x="2790331" y="3433650"/>
            <a:chExt cx="584275" cy="1819960"/>
          </a:xfrm>
        </p:grpSpPr>
        <p:grpSp>
          <p:nvGrpSpPr>
            <p:cNvPr id="611" name="Google Shape;611;p25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612" name="Google Shape;612;p25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25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25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25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25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25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25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25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620" name="Google Shape;620;p25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25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25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25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25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25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25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7" name="Google Shape;627;p25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628" name="Google Shape;628;p25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25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25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25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25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25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25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35" name="Google Shape;635;p25"/>
          <p:cNvSpPr/>
          <p:nvPr/>
        </p:nvSpPr>
        <p:spPr>
          <a:xfrm>
            <a:off x="7466128" y="165435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5"/>
          <p:cNvSpPr/>
          <p:nvPr/>
        </p:nvSpPr>
        <p:spPr>
          <a:xfrm>
            <a:off x="1547273" y="191874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25"/>
          <p:cNvSpPr/>
          <p:nvPr/>
        </p:nvSpPr>
        <p:spPr>
          <a:xfrm>
            <a:off x="3551190" y="4662933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25"/>
          <p:cNvSpPr/>
          <p:nvPr/>
        </p:nvSpPr>
        <p:spPr>
          <a:xfrm>
            <a:off x="8614965" y="162294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25"/>
          <p:cNvSpPr/>
          <p:nvPr/>
        </p:nvSpPr>
        <p:spPr>
          <a:xfrm>
            <a:off x="4495746" y="242192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lt1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 flipH="1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26"/>
          <p:cNvSpPr/>
          <p:nvPr/>
        </p:nvSpPr>
        <p:spPr>
          <a:xfrm>
            <a:off x="8388063" y="188250"/>
            <a:ext cx="571172" cy="571190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3" name="Google Shape;643;p26"/>
          <p:cNvGrpSpPr/>
          <p:nvPr/>
        </p:nvGrpSpPr>
        <p:grpSpPr>
          <a:xfrm rot="5400000" flipH="1">
            <a:off x="944721" y="-87125"/>
            <a:ext cx="260411" cy="811156"/>
            <a:chOff x="2790331" y="3433650"/>
            <a:chExt cx="584275" cy="1819960"/>
          </a:xfrm>
        </p:grpSpPr>
        <p:grpSp>
          <p:nvGrpSpPr>
            <p:cNvPr id="644" name="Google Shape;644;p26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645" name="Google Shape;645;p26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26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26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26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26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26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26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2" name="Google Shape;652;p26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653" name="Google Shape;653;p26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26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26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26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26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26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26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26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661" name="Google Shape;661;p26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26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26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26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26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26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26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68" name="Google Shape;668;p26"/>
          <p:cNvSpPr/>
          <p:nvPr/>
        </p:nvSpPr>
        <p:spPr>
          <a:xfrm>
            <a:off x="8523878" y="4660297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26"/>
          <p:cNvSpPr/>
          <p:nvPr/>
        </p:nvSpPr>
        <p:spPr>
          <a:xfrm>
            <a:off x="3704223" y="4761124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26"/>
          <p:cNvSpPr/>
          <p:nvPr/>
        </p:nvSpPr>
        <p:spPr>
          <a:xfrm>
            <a:off x="1974965" y="470814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26"/>
          <p:cNvSpPr/>
          <p:nvPr/>
        </p:nvSpPr>
        <p:spPr>
          <a:xfrm>
            <a:off x="8706065" y="219329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26"/>
          <p:cNvSpPr/>
          <p:nvPr/>
        </p:nvSpPr>
        <p:spPr>
          <a:xfrm>
            <a:off x="264446" y="2786642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743075" y="2307500"/>
            <a:ext cx="3546900" cy="16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743075" y="1144500"/>
            <a:ext cx="1106400" cy="105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36033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5" name="Google Shape;45;p3"/>
          <p:cNvSpPr/>
          <p:nvPr/>
        </p:nvSpPr>
        <p:spPr>
          <a:xfrm>
            <a:off x="8304190" y="41292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3"/>
          <p:cNvSpPr/>
          <p:nvPr/>
        </p:nvSpPr>
        <p:spPr>
          <a:xfrm>
            <a:off x="6044615" y="465334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252296" y="3653304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"/>
          <p:cNvSpPr/>
          <p:nvPr/>
        </p:nvSpPr>
        <p:spPr>
          <a:xfrm>
            <a:off x="8129154" y="4169379"/>
            <a:ext cx="737099" cy="737123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"/>
          <p:cNvSpPr/>
          <p:nvPr/>
        </p:nvSpPr>
        <p:spPr>
          <a:xfrm>
            <a:off x="5609278" y="159860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"/>
          <p:cNvSpPr txBox="1">
            <a:spLocks noGrp="1"/>
          </p:cNvSpPr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170055" y="2886801"/>
            <a:ext cx="3140400" cy="1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1149725" y="2886801"/>
            <a:ext cx="3140400" cy="1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49725" y="2313150"/>
            <a:ext cx="3140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5170064" y="2313150"/>
            <a:ext cx="3140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66" name="Google Shape;66;p5"/>
          <p:cNvSpPr/>
          <p:nvPr/>
        </p:nvSpPr>
        <p:spPr>
          <a:xfrm>
            <a:off x="178378" y="412972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178365" y="345472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8641640" y="261889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4567758" y="177354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7648373" y="4801224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8062229" y="232629"/>
            <a:ext cx="737099" cy="737123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 rot="5400000" flipH="1">
            <a:off x="3370346" y="4465614"/>
            <a:ext cx="260411" cy="811156"/>
            <a:chOff x="2790331" y="3433650"/>
            <a:chExt cx="584275" cy="1819960"/>
          </a:xfrm>
        </p:grpSpPr>
        <p:grpSp>
          <p:nvGrpSpPr>
            <p:cNvPr id="73" name="Google Shape;73;p5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74" name="Google Shape;74;p5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" name="Google Shape;81;p5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82" name="Google Shape;82;p5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" name="Google Shape;89;p5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90" name="Google Shape;90;p5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 txBox="1">
            <a:spLocks noGrp="1"/>
          </p:cNvSpPr>
          <p:nvPr>
            <p:ph type="title"/>
          </p:nvPr>
        </p:nvSpPr>
        <p:spPr>
          <a:xfrm>
            <a:off x="811975" y="1219350"/>
            <a:ext cx="402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subTitle" idx="1"/>
          </p:nvPr>
        </p:nvSpPr>
        <p:spPr>
          <a:xfrm>
            <a:off x="811975" y="1963275"/>
            <a:ext cx="4029000" cy="19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7"/>
          <p:cNvSpPr>
            <a:spLocks noGrp="1"/>
          </p:cNvSpPr>
          <p:nvPr>
            <p:ph type="pic" idx="2"/>
          </p:nvPr>
        </p:nvSpPr>
        <p:spPr>
          <a:xfrm>
            <a:off x="4982125" y="539500"/>
            <a:ext cx="34488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6" name="Google Shape;136;p7"/>
          <p:cNvSpPr/>
          <p:nvPr/>
        </p:nvSpPr>
        <p:spPr>
          <a:xfrm>
            <a:off x="224965" y="286333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8785365" y="190307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275296" y="4084429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4578154" y="170942"/>
            <a:ext cx="737099" cy="737123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 rot="5400000">
            <a:off x="2702748" y="4503912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8430778" y="286385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2" hasCustomPrompt="1"/>
          </p:nvPr>
        </p:nvSpPr>
        <p:spPr>
          <a:xfrm>
            <a:off x="1420139" y="1676850"/>
            <a:ext cx="734700" cy="71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>
            <a:off x="1420127" y="3252625"/>
            <a:ext cx="734700" cy="71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4" hasCustomPrompt="1"/>
          </p:nvPr>
        </p:nvSpPr>
        <p:spPr>
          <a:xfrm>
            <a:off x="5016964" y="1676850"/>
            <a:ext cx="734700" cy="71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5" hasCustomPrompt="1"/>
          </p:nvPr>
        </p:nvSpPr>
        <p:spPr>
          <a:xfrm>
            <a:off x="5016952" y="3252625"/>
            <a:ext cx="734700" cy="71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1"/>
          </p:nvPr>
        </p:nvSpPr>
        <p:spPr>
          <a:xfrm>
            <a:off x="2383445" y="1641750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6"/>
          </p:nvPr>
        </p:nvSpPr>
        <p:spPr>
          <a:xfrm>
            <a:off x="5980273" y="1641750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7"/>
          </p:nvPr>
        </p:nvSpPr>
        <p:spPr>
          <a:xfrm>
            <a:off x="2383436" y="3217525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8"/>
          </p:nvPr>
        </p:nvSpPr>
        <p:spPr>
          <a:xfrm>
            <a:off x="5980264" y="3217525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/>
          <p:nvPr/>
        </p:nvSpPr>
        <p:spPr>
          <a:xfrm>
            <a:off x="2918265" y="4647383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3"/>
          <p:cNvSpPr/>
          <p:nvPr/>
        </p:nvSpPr>
        <p:spPr>
          <a:xfrm>
            <a:off x="8577665" y="19187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3"/>
          <p:cNvSpPr/>
          <p:nvPr/>
        </p:nvSpPr>
        <p:spPr>
          <a:xfrm>
            <a:off x="275296" y="2937029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3"/>
          <p:cNvSpPr/>
          <p:nvPr/>
        </p:nvSpPr>
        <p:spPr>
          <a:xfrm>
            <a:off x="6993503" y="4714872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4858998" y="141949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3"/>
          <p:cNvSpPr/>
          <p:nvPr/>
        </p:nvSpPr>
        <p:spPr>
          <a:xfrm>
            <a:off x="218130" y="141945"/>
            <a:ext cx="615845" cy="615864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1"/>
          </p:nvPr>
        </p:nvSpPr>
        <p:spPr>
          <a:xfrm>
            <a:off x="713225" y="2857699"/>
            <a:ext cx="2388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subTitle" idx="2"/>
          </p:nvPr>
        </p:nvSpPr>
        <p:spPr>
          <a:xfrm>
            <a:off x="3374607" y="2857699"/>
            <a:ext cx="2388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5"/>
          <p:cNvSpPr txBox="1">
            <a:spLocks noGrp="1"/>
          </p:cNvSpPr>
          <p:nvPr>
            <p:ph type="subTitle" idx="3"/>
          </p:nvPr>
        </p:nvSpPr>
        <p:spPr>
          <a:xfrm>
            <a:off x="6035995" y="2857699"/>
            <a:ext cx="2388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5"/>
          <p:cNvSpPr txBox="1">
            <a:spLocks noGrp="1"/>
          </p:cNvSpPr>
          <p:nvPr>
            <p:ph type="subTitle" idx="4"/>
          </p:nvPr>
        </p:nvSpPr>
        <p:spPr>
          <a:xfrm>
            <a:off x="713225" y="2313150"/>
            <a:ext cx="2388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248" name="Google Shape;248;p15"/>
          <p:cNvSpPr txBox="1">
            <a:spLocks noGrp="1"/>
          </p:cNvSpPr>
          <p:nvPr>
            <p:ph type="subTitle" idx="5"/>
          </p:nvPr>
        </p:nvSpPr>
        <p:spPr>
          <a:xfrm>
            <a:off x="3374610" y="2313150"/>
            <a:ext cx="2388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249" name="Google Shape;249;p15"/>
          <p:cNvSpPr txBox="1">
            <a:spLocks noGrp="1"/>
          </p:cNvSpPr>
          <p:nvPr>
            <p:ph type="subTitle" idx="6"/>
          </p:nvPr>
        </p:nvSpPr>
        <p:spPr>
          <a:xfrm>
            <a:off x="6035996" y="2313150"/>
            <a:ext cx="2388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250" name="Google Shape;250;p15"/>
          <p:cNvSpPr/>
          <p:nvPr/>
        </p:nvSpPr>
        <p:spPr>
          <a:xfrm>
            <a:off x="277878" y="4686022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5"/>
          <p:cNvSpPr/>
          <p:nvPr/>
        </p:nvSpPr>
        <p:spPr>
          <a:xfrm>
            <a:off x="119015" y="28634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5"/>
          <p:cNvSpPr/>
          <p:nvPr/>
        </p:nvSpPr>
        <p:spPr>
          <a:xfrm>
            <a:off x="5654440" y="475542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5"/>
          <p:cNvSpPr/>
          <p:nvPr/>
        </p:nvSpPr>
        <p:spPr>
          <a:xfrm>
            <a:off x="8691971" y="2996379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5"/>
          <p:cNvSpPr/>
          <p:nvPr/>
        </p:nvSpPr>
        <p:spPr>
          <a:xfrm>
            <a:off x="8223076" y="4318400"/>
            <a:ext cx="571172" cy="571190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5" name="Google Shape;255;p15"/>
          <p:cNvGrpSpPr/>
          <p:nvPr/>
        </p:nvGrpSpPr>
        <p:grpSpPr>
          <a:xfrm rot="5400000" flipH="1">
            <a:off x="5929821" y="-137211"/>
            <a:ext cx="260411" cy="811156"/>
            <a:chOff x="2790331" y="3433650"/>
            <a:chExt cx="584275" cy="1819960"/>
          </a:xfrm>
        </p:grpSpPr>
        <p:grpSp>
          <p:nvGrpSpPr>
            <p:cNvPr id="256" name="Google Shape;256;p15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257" name="Google Shape;257;p15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15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" name="Google Shape;264;p15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265" name="Google Shape;265;p15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15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15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15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15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15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" name="Google Shape;272;p15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273" name="Google Shape;273;p15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15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5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15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15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5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0" name="Google Shape;280;p15"/>
          <p:cNvSpPr/>
          <p:nvPr/>
        </p:nvSpPr>
        <p:spPr>
          <a:xfrm rot="5400000">
            <a:off x="8423473" y="631287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71" r:id="rId12"/>
    <p:sldLayoutId id="214748367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5.mp4"/><Relationship Id="rId7" Type="http://schemas.openxmlformats.org/officeDocument/2006/relationships/image" Target="../media/image2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1.xml"/><Relationship Id="rId4" Type="http://schemas.openxmlformats.org/officeDocument/2006/relationships/video" Target="../media/media5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42.png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0"/>
          <p:cNvSpPr txBox="1">
            <a:spLocks noGrp="1"/>
          </p:cNvSpPr>
          <p:nvPr>
            <p:ph type="ctrTitle"/>
          </p:nvPr>
        </p:nvSpPr>
        <p:spPr>
          <a:xfrm>
            <a:off x="1027200" y="2115727"/>
            <a:ext cx="7089600" cy="9120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Gépész és infós</a:t>
            </a:r>
            <a:endParaRPr b="0" dirty="0">
              <a:solidFill>
                <a:schemeClr val="dk2"/>
              </a:solidFill>
            </a:endParaRPr>
          </a:p>
        </p:txBody>
      </p:sp>
      <p:sp>
        <p:nvSpPr>
          <p:cNvPr id="684" name="Google Shape;684;p30"/>
          <p:cNvSpPr txBox="1">
            <a:spLocks noGrp="1"/>
          </p:cNvSpPr>
          <p:nvPr>
            <p:ph type="subTitle" idx="1"/>
          </p:nvPr>
        </p:nvSpPr>
        <p:spPr>
          <a:xfrm>
            <a:off x="2307600" y="34517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Készítette: Borisza Zsigmond Benedek, Konkolyi Ármin, Széphalmi Áron</a:t>
            </a:r>
            <a:endParaRPr dirty="0"/>
          </a:p>
        </p:txBody>
      </p:sp>
      <p:sp>
        <p:nvSpPr>
          <p:cNvPr id="685" name="Google Shape;685;p30"/>
          <p:cNvSpPr/>
          <p:nvPr/>
        </p:nvSpPr>
        <p:spPr>
          <a:xfrm>
            <a:off x="6421873" y="936599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0"/>
          <p:cNvSpPr/>
          <p:nvPr/>
        </p:nvSpPr>
        <p:spPr>
          <a:xfrm>
            <a:off x="7308046" y="4351504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4"/>
          <p:cNvSpPr txBox="1">
            <a:spLocks noGrp="1"/>
          </p:cNvSpPr>
          <p:nvPr>
            <p:ph type="title"/>
          </p:nvPr>
        </p:nvSpPr>
        <p:spPr>
          <a:xfrm>
            <a:off x="4743075" y="2307500"/>
            <a:ext cx="3546900" cy="16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Hogyan</a:t>
            </a:r>
            <a:r>
              <a:rPr lang="en-GB" dirty="0"/>
              <a:t> </a:t>
            </a:r>
            <a:r>
              <a:rPr lang="en-GB" dirty="0" err="1"/>
              <a:t>működik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721" name="Google Shape;721;p34"/>
          <p:cNvSpPr txBox="1">
            <a:spLocks noGrp="1"/>
          </p:cNvSpPr>
          <p:nvPr>
            <p:ph type="title" idx="2"/>
          </p:nvPr>
        </p:nvSpPr>
        <p:spPr>
          <a:xfrm>
            <a:off x="4743075" y="1144500"/>
            <a:ext cx="11064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723" name="Google Shape;723;p34"/>
          <p:cNvGrpSpPr/>
          <p:nvPr/>
        </p:nvGrpSpPr>
        <p:grpSpPr>
          <a:xfrm rot="5400000" flipH="1">
            <a:off x="4033531" y="3970755"/>
            <a:ext cx="307738" cy="958573"/>
            <a:chOff x="2790331" y="3433650"/>
            <a:chExt cx="584275" cy="1819960"/>
          </a:xfrm>
        </p:grpSpPr>
        <p:grpSp>
          <p:nvGrpSpPr>
            <p:cNvPr id="724" name="Google Shape;724;p34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725" name="Google Shape;725;p34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34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34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34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34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34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34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34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733" name="Google Shape;733;p34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34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34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34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34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34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34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34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741" name="Google Shape;741;p34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34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34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34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34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34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34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0" name="Kép helye 9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1A523562-5F01-61CC-8517-A06E59DFBB80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6979" r="69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3178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Csempe módszer</a:t>
            </a:r>
            <a:endParaRPr dirty="0"/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54D869E8-11D4-319F-298E-30E42B18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17725"/>
            <a:ext cx="3221618" cy="3603048"/>
          </a:xfrm>
          <a:prstGeom prst="rect">
            <a:avLst/>
          </a:prstGeom>
        </p:spPr>
      </p:pic>
      <p:pic>
        <p:nvPicPr>
          <p:cNvPr id="33" name="Kép 32">
            <a:extLst>
              <a:ext uri="{FF2B5EF4-FFF2-40B4-BE49-F238E27FC236}">
                <a16:creationId xmlns:a16="http://schemas.microsoft.com/office/drawing/2014/main" id="{D88112D6-780B-2B8F-C566-D4705DB77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293" y="2296851"/>
            <a:ext cx="3853013" cy="1312258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DFED3B93-4949-B3BC-A4C5-BBAEF0366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293" y="1017725"/>
            <a:ext cx="5038725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Csempe módszer</a:t>
            </a:r>
            <a:endParaRPr dirty="0"/>
          </a:p>
        </p:txBody>
      </p:sp>
      <p:pic>
        <p:nvPicPr>
          <p:cNvPr id="37" name="Kép 36">
            <a:extLst>
              <a:ext uri="{FF2B5EF4-FFF2-40B4-BE49-F238E27FC236}">
                <a16:creationId xmlns:a16="http://schemas.microsoft.com/office/drawing/2014/main" id="{F662873A-010A-46B9-2A71-EFF956B8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33" y="1247589"/>
            <a:ext cx="5497821" cy="33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7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Ellenség</a:t>
            </a:r>
            <a:endParaRPr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4066C54-C8E0-CC2F-8687-30FCD553E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73733"/>
            <a:ext cx="4277322" cy="3524742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4BCBCB4-9732-2A22-5D3B-D5DB53809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709" y="1173733"/>
            <a:ext cx="3221618" cy="36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77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Ellenség</a:t>
            </a:r>
            <a:endParaRPr dirty="0"/>
          </a:p>
        </p:txBody>
      </p:sp>
      <p:pic>
        <p:nvPicPr>
          <p:cNvPr id="2" name="enemy">
            <a:hlinkClick r:id="" action="ppaction://media"/>
            <a:extLst>
              <a:ext uri="{FF2B5EF4-FFF2-40B4-BE49-F238E27FC236}">
                <a16:creationId xmlns:a16="http://schemas.microsoft.com/office/drawing/2014/main" id="{CAF24989-C1FD-DCF0-A6AA-7060989524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239" y="1482436"/>
            <a:ext cx="8427522" cy="30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8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Ellenség</a:t>
            </a:r>
            <a:endParaRPr dirty="0"/>
          </a:p>
        </p:txBody>
      </p:sp>
      <p:pic>
        <p:nvPicPr>
          <p:cNvPr id="3" name="death">
            <a:hlinkClick r:id="" action="ppaction://media"/>
            <a:extLst>
              <a:ext uri="{FF2B5EF4-FFF2-40B4-BE49-F238E27FC236}">
                <a16:creationId xmlns:a16="http://schemas.microsoft.com/office/drawing/2014/main" id="{963FF693-0193-1AA5-DEFF-13D148235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1876" t="42439" r="43347"/>
          <a:stretch/>
        </p:blipFill>
        <p:spPr>
          <a:xfrm>
            <a:off x="297712" y="1309175"/>
            <a:ext cx="4184522" cy="2525150"/>
          </a:xfrm>
          <a:prstGeom prst="rect">
            <a:avLst/>
          </a:prstGeom>
        </p:spPr>
      </p:pic>
      <p:pic>
        <p:nvPicPr>
          <p:cNvPr id="4" name="kill">
            <a:hlinkClick r:id="" action="ppaction://media"/>
            <a:extLst>
              <a:ext uri="{FF2B5EF4-FFF2-40B4-BE49-F238E27FC236}">
                <a16:creationId xmlns:a16="http://schemas.microsoft.com/office/drawing/2014/main" id="{BBCF4836-AD6C-01AC-9098-6B17E1B15D8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10" t="36206" r="64914" b="6233"/>
          <a:stretch/>
        </p:blipFill>
        <p:spPr>
          <a:xfrm>
            <a:off x="4661768" y="1309175"/>
            <a:ext cx="4184521" cy="252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Gomb</a:t>
            </a:r>
            <a:r>
              <a:rPr lang="en-GB" dirty="0"/>
              <a:t>, </a:t>
            </a:r>
            <a:r>
              <a:rPr lang="en-GB" dirty="0" err="1"/>
              <a:t>kapcsoló</a:t>
            </a:r>
            <a:r>
              <a:rPr lang="en-GB" dirty="0"/>
              <a:t>, lift</a:t>
            </a:r>
            <a:endParaRPr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4A1912C-240C-53A9-5B89-352075DE8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3355537"/>
            <a:ext cx="4936615" cy="152819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496E6BCD-8142-C4C4-CD07-75B6A8E80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017724"/>
            <a:ext cx="3738865" cy="219105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19F3A89-2669-862C-BEB1-635DBD68D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849" y="1017724"/>
            <a:ext cx="4067409" cy="200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70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Gomb</a:t>
            </a:r>
            <a:r>
              <a:rPr lang="en-GB" dirty="0"/>
              <a:t>, </a:t>
            </a:r>
            <a:r>
              <a:rPr lang="en-GB" dirty="0" err="1"/>
              <a:t>kapcsoló</a:t>
            </a:r>
            <a:r>
              <a:rPr lang="en-GB" dirty="0"/>
              <a:t>, lift</a:t>
            </a:r>
            <a:endParaRPr dirty="0"/>
          </a:p>
        </p:txBody>
      </p:sp>
      <p:pic>
        <p:nvPicPr>
          <p:cNvPr id="2" name="lift">
            <a:hlinkClick r:id="" action="ppaction://media"/>
            <a:extLst>
              <a:ext uri="{FF2B5EF4-FFF2-40B4-BE49-F238E27FC236}">
                <a16:creationId xmlns:a16="http://schemas.microsoft.com/office/drawing/2014/main" id="{F5B40546-AD94-06B6-1974-3237AAA25E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6796"/>
          <a:stretch/>
        </p:blipFill>
        <p:spPr>
          <a:xfrm>
            <a:off x="720000" y="1304348"/>
            <a:ext cx="3950566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9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Menü</a:t>
            </a:r>
            <a:endParaRPr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2E32F2C-A1FF-ABFE-C528-95D54930D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10" r="13261"/>
          <a:stretch/>
        </p:blipFill>
        <p:spPr>
          <a:xfrm>
            <a:off x="720001" y="1080655"/>
            <a:ext cx="4420036" cy="188421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FFC60C1-610D-3862-D976-1D6932200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3027803"/>
            <a:ext cx="5277587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Menü</a:t>
            </a:r>
            <a:endParaRPr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2462F19-0CF1-02C0-8006-5B6EF8B4B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6" y="1823379"/>
            <a:ext cx="3871687" cy="194505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E7699D3-414A-6512-C55D-627094BF9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05" y="1823379"/>
            <a:ext cx="3894279" cy="194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4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Miről fogunk beszélni?</a:t>
            </a:r>
            <a:endParaRPr dirty="0"/>
          </a:p>
        </p:txBody>
      </p:sp>
      <p:sp>
        <p:nvSpPr>
          <p:cNvPr id="701" name="Google Shape;701;p32"/>
          <p:cNvSpPr txBox="1">
            <a:spLocks noGrp="1"/>
          </p:cNvSpPr>
          <p:nvPr>
            <p:ph type="title" idx="2"/>
          </p:nvPr>
        </p:nvSpPr>
        <p:spPr>
          <a:xfrm>
            <a:off x="1420139" y="1676850"/>
            <a:ext cx="734700" cy="7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02" name="Google Shape;702;p32"/>
          <p:cNvSpPr txBox="1">
            <a:spLocks noGrp="1"/>
          </p:cNvSpPr>
          <p:nvPr>
            <p:ph type="title" idx="3"/>
          </p:nvPr>
        </p:nvSpPr>
        <p:spPr>
          <a:xfrm>
            <a:off x="1420127" y="3252625"/>
            <a:ext cx="734700" cy="7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03" name="Google Shape;703;p32"/>
          <p:cNvSpPr txBox="1">
            <a:spLocks noGrp="1"/>
          </p:cNvSpPr>
          <p:nvPr>
            <p:ph type="title" idx="4"/>
          </p:nvPr>
        </p:nvSpPr>
        <p:spPr>
          <a:xfrm>
            <a:off x="5016964" y="1676850"/>
            <a:ext cx="734700" cy="7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04" name="Google Shape;704;p32"/>
          <p:cNvSpPr txBox="1">
            <a:spLocks noGrp="1"/>
          </p:cNvSpPr>
          <p:nvPr>
            <p:ph type="title" idx="5"/>
          </p:nvPr>
        </p:nvSpPr>
        <p:spPr>
          <a:xfrm>
            <a:off x="5016952" y="3252625"/>
            <a:ext cx="734700" cy="7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05" name="Google Shape;705;p32"/>
          <p:cNvSpPr txBox="1">
            <a:spLocks noGrp="1"/>
          </p:cNvSpPr>
          <p:nvPr>
            <p:ph type="subTitle" idx="1"/>
          </p:nvPr>
        </p:nvSpPr>
        <p:spPr>
          <a:xfrm>
            <a:off x="2383445" y="1641750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játék menete</a:t>
            </a:r>
            <a:endParaRPr dirty="0"/>
          </a:p>
        </p:txBody>
      </p:sp>
      <p:sp>
        <p:nvSpPr>
          <p:cNvPr id="706" name="Google Shape;706;p32"/>
          <p:cNvSpPr txBox="1">
            <a:spLocks noGrp="1"/>
          </p:cNvSpPr>
          <p:nvPr>
            <p:ph type="subTitle" idx="6"/>
          </p:nvPr>
        </p:nvSpPr>
        <p:spPr>
          <a:xfrm>
            <a:off x="5980273" y="1641750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Pályák</a:t>
            </a:r>
            <a:endParaRPr dirty="0"/>
          </a:p>
        </p:txBody>
      </p:sp>
      <p:sp>
        <p:nvSpPr>
          <p:cNvPr id="707" name="Google Shape;707;p32"/>
          <p:cNvSpPr txBox="1">
            <a:spLocks noGrp="1"/>
          </p:cNvSpPr>
          <p:nvPr>
            <p:ph type="subTitle" idx="7"/>
          </p:nvPr>
        </p:nvSpPr>
        <p:spPr>
          <a:xfrm>
            <a:off x="2383436" y="3217525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Textúrák</a:t>
            </a:r>
            <a:endParaRPr dirty="0"/>
          </a:p>
        </p:txBody>
      </p:sp>
      <p:sp>
        <p:nvSpPr>
          <p:cNvPr id="708" name="Google Shape;708;p32"/>
          <p:cNvSpPr txBox="1">
            <a:spLocks noGrp="1"/>
          </p:cNvSpPr>
          <p:nvPr>
            <p:ph type="subTitle" idx="8"/>
          </p:nvPr>
        </p:nvSpPr>
        <p:spPr>
          <a:xfrm>
            <a:off x="5980264" y="3217525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Hogyan működik?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Stopper</a:t>
            </a:r>
            <a:endParaRPr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BD85EDC-2FA0-21C0-97F0-0E9E9D76C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17725"/>
            <a:ext cx="7073243" cy="203715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AA1996B-D35E-5927-4681-44BDE4330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3230668"/>
            <a:ext cx="3723477" cy="66245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5F3E3A5-F47D-27B3-6FEA-9B3B756A0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4052750"/>
            <a:ext cx="4870041" cy="54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3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Stopper</a:t>
            </a:r>
            <a:endParaRPr dirty="0"/>
          </a:p>
        </p:txBody>
      </p:sp>
      <p:pic>
        <p:nvPicPr>
          <p:cNvPr id="3" name="timer reset">
            <a:hlinkClick r:id="" action="ppaction://media"/>
            <a:extLst>
              <a:ext uri="{FF2B5EF4-FFF2-40B4-BE49-F238E27FC236}">
                <a16:creationId xmlns:a16="http://schemas.microsoft.com/office/drawing/2014/main" id="{8B691D6F-40D0-2992-97EB-F0B1BD4E59F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999.6666"/>
                </p14:media>
              </p:ext>
            </p:extLst>
          </p:nvPr>
        </p:nvPicPr>
        <p:blipFill rotWithShape="1">
          <a:blip r:embed="rId6"/>
          <a:srcRect l="853" t="4707" r="16911" b="6680"/>
          <a:stretch/>
        </p:blipFill>
        <p:spPr>
          <a:xfrm>
            <a:off x="534390" y="1221452"/>
            <a:ext cx="3916394" cy="2373801"/>
          </a:xfrm>
          <a:prstGeom prst="rect">
            <a:avLst/>
          </a:prstGeom>
        </p:spPr>
      </p:pic>
      <p:pic>
        <p:nvPicPr>
          <p:cNvPr id="7" name="Desktop 2024.04.09 - 16.42.12.17">
            <a:hlinkClick r:id="" action="ppaction://media"/>
            <a:extLst>
              <a:ext uri="{FF2B5EF4-FFF2-40B4-BE49-F238E27FC236}">
                <a16:creationId xmlns:a16="http://schemas.microsoft.com/office/drawing/2014/main" id="{6D6D027D-1E34-D046-82BE-ED194710461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1255"/>
                </p14:media>
              </p:ext>
            </p:extLst>
          </p:nvPr>
        </p:nvPicPr>
        <p:blipFill rotWithShape="1">
          <a:blip r:embed="rId7"/>
          <a:srcRect l="1807" t="3909" r="19960" b="7754"/>
          <a:stretch/>
        </p:blipFill>
        <p:spPr>
          <a:xfrm>
            <a:off x="4873223" y="1221453"/>
            <a:ext cx="3737378" cy="237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6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0;p49">
            <a:extLst>
              <a:ext uri="{FF2B5EF4-FFF2-40B4-BE49-F238E27FC236}">
                <a16:creationId xmlns:a16="http://schemas.microsoft.com/office/drawing/2014/main" id="{241F394A-964D-FF9F-2579-28C8159EB3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754" y="1309255"/>
            <a:ext cx="8430490" cy="1461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6000" b="1" dirty="0"/>
              <a:t>Köszönjük a figyelmet!</a:t>
            </a:r>
            <a:endParaRPr sz="6000" b="1" dirty="0"/>
          </a:p>
        </p:txBody>
      </p:sp>
      <p:sp>
        <p:nvSpPr>
          <p:cNvPr id="8" name="Google Shape;1031;p49">
            <a:extLst>
              <a:ext uri="{FF2B5EF4-FFF2-40B4-BE49-F238E27FC236}">
                <a16:creationId xmlns:a16="http://schemas.microsoft.com/office/drawing/2014/main" id="{560DD766-EBDF-1036-891C-646633614F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91891" y="2973729"/>
            <a:ext cx="5760216" cy="1370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/>
              <a:t>Ha van bármi kérdésed, nyugodtan tedd fel!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529674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4"/>
          <p:cNvSpPr txBox="1">
            <a:spLocks noGrp="1"/>
          </p:cNvSpPr>
          <p:nvPr>
            <p:ph type="title"/>
          </p:nvPr>
        </p:nvSpPr>
        <p:spPr>
          <a:xfrm>
            <a:off x="4743075" y="2307500"/>
            <a:ext cx="3546900" cy="16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játék menete</a:t>
            </a:r>
            <a:endParaRPr dirty="0"/>
          </a:p>
        </p:txBody>
      </p:sp>
      <p:sp>
        <p:nvSpPr>
          <p:cNvPr id="721" name="Google Shape;721;p34"/>
          <p:cNvSpPr txBox="1">
            <a:spLocks noGrp="1"/>
          </p:cNvSpPr>
          <p:nvPr>
            <p:ph type="title" idx="2"/>
          </p:nvPr>
        </p:nvSpPr>
        <p:spPr>
          <a:xfrm>
            <a:off x="4743075" y="1144500"/>
            <a:ext cx="11064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723" name="Google Shape;723;p34"/>
          <p:cNvGrpSpPr/>
          <p:nvPr/>
        </p:nvGrpSpPr>
        <p:grpSpPr>
          <a:xfrm rot="5400000" flipH="1">
            <a:off x="4033531" y="3970755"/>
            <a:ext cx="307738" cy="958573"/>
            <a:chOff x="2790331" y="3433650"/>
            <a:chExt cx="584275" cy="1819960"/>
          </a:xfrm>
        </p:grpSpPr>
        <p:grpSp>
          <p:nvGrpSpPr>
            <p:cNvPr id="724" name="Google Shape;724;p34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725" name="Google Shape;725;p34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34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34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34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34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34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34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34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733" name="Google Shape;733;p34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34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34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34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34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34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34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34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741" name="Google Shape;741;p34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34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34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34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34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34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34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" name="Kép helye 5">
            <a:extLst>
              <a:ext uri="{FF2B5EF4-FFF2-40B4-BE49-F238E27FC236}">
                <a16:creationId xmlns:a16="http://schemas.microsoft.com/office/drawing/2014/main" id="{85F58839-B593-401B-8C49-BE930DC550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209" b="1209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3"/>
          <p:cNvSpPr txBox="1">
            <a:spLocks noGrp="1"/>
          </p:cNvSpPr>
          <p:nvPr>
            <p:ph type="title"/>
          </p:nvPr>
        </p:nvSpPr>
        <p:spPr>
          <a:xfrm>
            <a:off x="811975" y="1219350"/>
            <a:ext cx="402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Pályaválasztás</a:t>
            </a:r>
            <a:endParaRPr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CCB2678-7202-A2C7-BDE7-EC786B8AC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select">
            <a:hlinkClick r:id="" action="ppaction://media"/>
            <a:extLst>
              <a:ext uri="{FF2B5EF4-FFF2-40B4-BE49-F238E27FC236}">
                <a16:creationId xmlns:a16="http://schemas.microsoft.com/office/drawing/2014/main" id="{B43D5EA2-4DC6-B635-DB02-88A300F4D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0855" y="1889289"/>
            <a:ext cx="7282289" cy="2655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5"/>
          <p:cNvSpPr txBox="1">
            <a:spLocks noGrp="1"/>
          </p:cNvSpPr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Pálya kijátszása</a:t>
            </a:r>
            <a:endParaRPr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A6F1DE9-A85E-55B2-4A64-92C0684FC61C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ame">
            <a:hlinkClick r:id="" action="ppaction://media"/>
            <a:extLst>
              <a:ext uri="{FF2B5EF4-FFF2-40B4-BE49-F238E27FC236}">
                <a16:creationId xmlns:a16="http://schemas.microsoft.com/office/drawing/2014/main" id="{8CE5ED21-B39E-7D16-D6F6-D7AE8DF7CF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4124" y="1545741"/>
            <a:ext cx="7275751" cy="2652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4"/>
          <p:cNvSpPr txBox="1">
            <a:spLocks noGrp="1"/>
          </p:cNvSpPr>
          <p:nvPr>
            <p:ph type="title"/>
          </p:nvPr>
        </p:nvSpPr>
        <p:spPr>
          <a:xfrm>
            <a:off x="4743075" y="2307500"/>
            <a:ext cx="3546900" cy="16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Pályák</a:t>
            </a:r>
            <a:endParaRPr dirty="0"/>
          </a:p>
        </p:txBody>
      </p:sp>
      <p:sp>
        <p:nvSpPr>
          <p:cNvPr id="721" name="Google Shape;721;p34"/>
          <p:cNvSpPr txBox="1">
            <a:spLocks noGrp="1"/>
          </p:cNvSpPr>
          <p:nvPr>
            <p:ph type="title" idx="2"/>
          </p:nvPr>
        </p:nvSpPr>
        <p:spPr>
          <a:xfrm>
            <a:off x="4743075" y="1144500"/>
            <a:ext cx="11064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723" name="Google Shape;723;p34"/>
          <p:cNvGrpSpPr/>
          <p:nvPr/>
        </p:nvGrpSpPr>
        <p:grpSpPr>
          <a:xfrm rot="5400000" flipH="1">
            <a:off x="4033531" y="3970755"/>
            <a:ext cx="307738" cy="958573"/>
            <a:chOff x="2790331" y="3433650"/>
            <a:chExt cx="584275" cy="1819960"/>
          </a:xfrm>
        </p:grpSpPr>
        <p:grpSp>
          <p:nvGrpSpPr>
            <p:cNvPr id="724" name="Google Shape;724;p34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725" name="Google Shape;725;p34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34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34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34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34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34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34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34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733" name="Google Shape;733;p34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34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34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34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34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34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34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34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741" name="Google Shape;741;p34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34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34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34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34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34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34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" name="Kép helye 4">
            <a:extLst>
              <a:ext uri="{FF2B5EF4-FFF2-40B4-BE49-F238E27FC236}">
                <a16:creationId xmlns:a16="http://schemas.microsoft.com/office/drawing/2014/main" id="{662DBE00-7B99-4631-94AC-DF870458737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25985" r="25985"/>
          <a:stretch>
            <a:fillRect/>
          </a:stretch>
        </p:blipFill>
        <p:spPr>
          <a:xfrm>
            <a:off x="650505" y="539589"/>
            <a:ext cx="3603300" cy="4064400"/>
          </a:xfrm>
        </p:spPr>
      </p:pic>
    </p:spTree>
    <p:extLst>
      <p:ext uri="{BB962C8B-B14F-4D97-AF65-F5344CB8AC3E}">
        <p14:creationId xmlns:p14="http://schemas.microsoft.com/office/powerpoint/2010/main" val="2515140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50C68363-8015-8556-C215-3126B6748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76471"/>
            <a:ext cx="3366655" cy="1686871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2AB8FEC0-4B6A-92FB-6540-07D50E0A7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347" y="1275582"/>
            <a:ext cx="3366656" cy="168776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96B7D86-7B02-CE9C-7F13-1EB05F4DC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239" y="3221199"/>
            <a:ext cx="3375522" cy="16868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4"/>
          <p:cNvSpPr txBox="1">
            <a:spLocks noGrp="1"/>
          </p:cNvSpPr>
          <p:nvPr>
            <p:ph type="title"/>
          </p:nvPr>
        </p:nvSpPr>
        <p:spPr>
          <a:xfrm>
            <a:off x="4743075" y="2307500"/>
            <a:ext cx="3546900" cy="16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Textúrák</a:t>
            </a:r>
            <a:endParaRPr dirty="0"/>
          </a:p>
        </p:txBody>
      </p:sp>
      <p:sp>
        <p:nvSpPr>
          <p:cNvPr id="721" name="Google Shape;721;p34"/>
          <p:cNvSpPr txBox="1">
            <a:spLocks noGrp="1"/>
          </p:cNvSpPr>
          <p:nvPr>
            <p:ph type="title" idx="2"/>
          </p:nvPr>
        </p:nvSpPr>
        <p:spPr>
          <a:xfrm>
            <a:off x="4743075" y="1144500"/>
            <a:ext cx="11064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723" name="Google Shape;723;p34"/>
          <p:cNvGrpSpPr/>
          <p:nvPr/>
        </p:nvGrpSpPr>
        <p:grpSpPr>
          <a:xfrm rot="5400000" flipH="1">
            <a:off x="4033531" y="3970755"/>
            <a:ext cx="307738" cy="958573"/>
            <a:chOff x="2790331" y="3433650"/>
            <a:chExt cx="584275" cy="1819960"/>
          </a:xfrm>
        </p:grpSpPr>
        <p:grpSp>
          <p:nvGrpSpPr>
            <p:cNvPr id="724" name="Google Shape;724;p34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725" name="Google Shape;725;p34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34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34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34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34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34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34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34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733" name="Google Shape;733;p34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34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34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34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34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34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34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34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741" name="Google Shape;741;p34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34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34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34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34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34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34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" name="Kép helye 5" descr="A képen szöveg, képernyőkép, Multimédiás szoftver, Grafikai szoftver látható&#10;&#10;Automatikusan generált leírás">
            <a:extLst>
              <a:ext uri="{FF2B5EF4-FFF2-40B4-BE49-F238E27FC236}">
                <a16:creationId xmlns:a16="http://schemas.microsoft.com/office/drawing/2014/main" id="{079C5D7F-A46E-91C7-E7ED-21FE666DEF22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5648" r="156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8718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Textúrák</a:t>
            </a:r>
            <a:endParaRPr dirty="0"/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F6095EAB-EA91-31FF-1A18-C86FFC5A5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33053"/>
            <a:ext cx="456117" cy="121631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3EEF8FDC-DAEB-DA4D-2D3B-D31ACA14B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905" y="1233052"/>
            <a:ext cx="684177" cy="1216314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53CEF74-A15A-B180-7B19-18734B2A2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870" y="1233052"/>
            <a:ext cx="609598" cy="1219196"/>
          </a:xfrm>
          <a:prstGeom prst="rect">
            <a:avLst/>
          </a:prstGeom>
        </p:spPr>
      </p:pic>
      <p:pic>
        <p:nvPicPr>
          <p:cNvPr id="31" name="Kép 30" descr="A képen képernyőkép látható&#10;&#10;Automatikusan generált leírás">
            <a:extLst>
              <a:ext uri="{FF2B5EF4-FFF2-40B4-BE49-F238E27FC236}">
                <a16:creationId xmlns:a16="http://schemas.microsoft.com/office/drawing/2014/main" id="{EEA86654-A463-45A6-9E7E-4F7DE52E1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808" y="1080654"/>
            <a:ext cx="917141" cy="1467425"/>
          </a:xfrm>
          <a:prstGeom prst="rect">
            <a:avLst/>
          </a:prstGeom>
        </p:spPr>
      </p:pic>
      <p:pic>
        <p:nvPicPr>
          <p:cNvPr id="33" name="Kép 32">
            <a:extLst>
              <a:ext uri="{FF2B5EF4-FFF2-40B4-BE49-F238E27FC236}">
                <a16:creationId xmlns:a16="http://schemas.microsoft.com/office/drawing/2014/main" id="{F9CD8507-D852-9F69-474B-995CE75CE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8372" y="1991590"/>
            <a:ext cx="547255" cy="547255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67F775AD-E45E-0A13-FA4D-EF25A49DD8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9577" y="1991590"/>
            <a:ext cx="547254" cy="547254"/>
          </a:xfrm>
          <a:prstGeom prst="rect">
            <a:avLst/>
          </a:prstGeom>
        </p:spPr>
      </p:pic>
      <p:pic>
        <p:nvPicPr>
          <p:cNvPr id="37" name="Kép 36">
            <a:extLst>
              <a:ext uri="{FF2B5EF4-FFF2-40B4-BE49-F238E27FC236}">
                <a16:creationId xmlns:a16="http://schemas.microsoft.com/office/drawing/2014/main" id="{DA36ACFC-5164-4E64-5EEA-BF0F9BD19E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8372" y="1335763"/>
            <a:ext cx="547255" cy="547255"/>
          </a:xfrm>
          <a:prstGeom prst="rect">
            <a:avLst/>
          </a:prstGeom>
        </p:spPr>
      </p:pic>
      <p:pic>
        <p:nvPicPr>
          <p:cNvPr id="39" name="Kép 38" descr="A képen ablak, épület, homlokzat, ingatlan látható&#10;&#10;Automatikusan generált leírás">
            <a:extLst>
              <a:ext uri="{FF2B5EF4-FFF2-40B4-BE49-F238E27FC236}">
                <a16:creationId xmlns:a16="http://schemas.microsoft.com/office/drawing/2014/main" id="{26265CD2-8E8A-6639-DF07-B03766106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8236" y="1145529"/>
            <a:ext cx="3027218" cy="1593273"/>
          </a:xfrm>
          <a:prstGeom prst="rect">
            <a:avLst/>
          </a:prstGeom>
        </p:spPr>
      </p:pic>
      <p:pic>
        <p:nvPicPr>
          <p:cNvPr id="41" name="Kép 40" descr="A képen képernyőkép, Téglalap, sor, tervezés látható&#10;&#10;Automatikusan generált leírás">
            <a:extLst>
              <a:ext uri="{FF2B5EF4-FFF2-40B4-BE49-F238E27FC236}">
                <a16:creationId xmlns:a16="http://schemas.microsoft.com/office/drawing/2014/main" id="{E843A7F0-7D19-902F-A872-19D2F0AF5C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8235" y="2962229"/>
            <a:ext cx="3027219" cy="1593273"/>
          </a:xfrm>
          <a:prstGeom prst="rect">
            <a:avLst/>
          </a:prstGeom>
        </p:spPr>
      </p:pic>
      <p:pic>
        <p:nvPicPr>
          <p:cNvPr id="43" name="Kép 42" descr="A képen Téglalap, képernyőkép, tér, narancs látható&#10;&#10;Automatikusan generált leírás">
            <a:extLst>
              <a:ext uri="{FF2B5EF4-FFF2-40B4-BE49-F238E27FC236}">
                <a16:creationId xmlns:a16="http://schemas.microsoft.com/office/drawing/2014/main" id="{41129862-3CD3-CB81-B682-69B3C35484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261" y="2962229"/>
            <a:ext cx="3027217" cy="1593272"/>
          </a:xfrm>
          <a:prstGeom prst="rect">
            <a:avLst/>
          </a:prstGeom>
        </p:spPr>
      </p:pic>
      <p:pic>
        <p:nvPicPr>
          <p:cNvPr id="45" name="Kép 44">
            <a:extLst>
              <a:ext uri="{FF2B5EF4-FFF2-40B4-BE49-F238E27FC236}">
                <a16:creationId xmlns:a16="http://schemas.microsoft.com/office/drawing/2014/main" id="{FD514E0E-6F4D-5CA0-718F-D63E5BF2B4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8665" y="1540414"/>
            <a:ext cx="548166" cy="3426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sign Inspiration Company Profile by Slidesgo">
  <a:themeElements>
    <a:clrScheme name="Simple Light">
      <a:dk1>
        <a:srgbClr val="FFFFFF"/>
      </a:dk1>
      <a:lt1>
        <a:srgbClr val="2D2D2D"/>
      </a:lt1>
      <a:dk2>
        <a:srgbClr val="D5CAB0"/>
      </a:dk2>
      <a:lt2>
        <a:srgbClr val="FFFFFF"/>
      </a:lt2>
      <a:accent1>
        <a:srgbClr val="AAA18A"/>
      </a:accent1>
      <a:accent2>
        <a:srgbClr val="CCCC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80</Words>
  <Application>Microsoft Office PowerPoint</Application>
  <PresentationFormat>Diavetítés a képernyőre (16:9 oldalarány)</PresentationFormat>
  <Paragraphs>35</Paragraphs>
  <Slides>22</Slides>
  <Notes>22</Notes>
  <HiddenSlides>0</HiddenSlides>
  <MMClips>8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8" baseType="lpstr">
      <vt:lpstr>Alice</vt:lpstr>
      <vt:lpstr>Arial</vt:lpstr>
      <vt:lpstr>Calibri</vt:lpstr>
      <vt:lpstr>Figtree</vt:lpstr>
      <vt:lpstr>Nunito Light</vt:lpstr>
      <vt:lpstr>Design Inspiration Company Profile by Slidesgo</vt:lpstr>
      <vt:lpstr>Gépész és infós</vt:lpstr>
      <vt:lpstr>Miről fogunk beszélni?</vt:lpstr>
      <vt:lpstr>A játék menete</vt:lpstr>
      <vt:lpstr>Pályaválasztás</vt:lpstr>
      <vt:lpstr>Pálya kijátszása</vt:lpstr>
      <vt:lpstr>Pályák</vt:lpstr>
      <vt:lpstr>PowerPoint-bemutató</vt:lpstr>
      <vt:lpstr>Textúrák</vt:lpstr>
      <vt:lpstr>Textúrák</vt:lpstr>
      <vt:lpstr>Hogyan működik?</vt:lpstr>
      <vt:lpstr>Csempe módszer</vt:lpstr>
      <vt:lpstr>Csempe módszer</vt:lpstr>
      <vt:lpstr>Ellenség</vt:lpstr>
      <vt:lpstr>Ellenség</vt:lpstr>
      <vt:lpstr>Ellenség</vt:lpstr>
      <vt:lpstr>Gomb, kapcsoló, lift</vt:lpstr>
      <vt:lpstr>Gomb, kapcsoló, lift</vt:lpstr>
      <vt:lpstr>Menü</vt:lpstr>
      <vt:lpstr>Menü</vt:lpstr>
      <vt:lpstr>Stopper</vt:lpstr>
      <vt:lpstr>Stopper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Gépész és infós</dc:title>
  <cp:lastModifiedBy>Széphalmi Áron</cp:lastModifiedBy>
  <cp:revision>9</cp:revision>
  <dcterms:modified xsi:type="dcterms:W3CDTF">2024-04-10T10:53:50Z</dcterms:modified>
</cp:coreProperties>
</file>